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8" r:id="rId3"/>
    <p:sldId id="256" r:id="rId4"/>
    <p:sldId id="257" r:id="rId5"/>
    <p:sldId id="259" r:id="rId6"/>
    <p:sldId id="261" r:id="rId7"/>
    <p:sldId id="260"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24"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D0DCE02-643A-4E92-90AE-585C291417F9}" type="datetimeFigureOut">
              <a:rPr lang="en-GB" smtClean="0"/>
              <a:t>09/06/2015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AFDA4B-9919-411A-9FCD-3D3676B6238C}" type="slidenum">
              <a:rPr lang="en-GB" smtClean="0"/>
              <a:t>‹#›</a:t>
            </a:fld>
            <a:endParaRPr lang="en-GB"/>
          </a:p>
        </p:txBody>
      </p:sp>
    </p:spTree>
    <p:extLst>
      <p:ext uri="{BB962C8B-B14F-4D97-AF65-F5344CB8AC3E}">
        <p14:creationId xmlns:p14="http://schemas.microsoft.com/office/powerpoint/2010/main" val="2523919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D0DCE02-643A-4E92-90AE-585C291417F9}" type="datetimeFigureOut">
              <a:rPr lang="en-GB" smtClean="0"/>
              <a:t>09/06/2015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AFDA4B-9919-411A-9FCD-3D3676B6238C}" type="slidenum">
              <a:rPr lang="en-GB" smtClean="0"/>
              <a:t>‹#›</a:t>
            </a:fld>
            <a:endParaRPr lang="en-GB"/>
          </a:p>
        </p:txBody>
      </p:sp>
    </p:spTree>
    <p:extLst>
      <p:ext uri="{BB962C8B-B14F-4D97-AF65-F5344CB8AC3E}">
        <p14:creationId xmlns:p14="http://schemas.microsoft.com/office/powerpoint/2010/main" val="1253076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D0DCE02-643A-4E92-90AE-585C291417F9}" type="datetimeFigureOut">
              <a:rPr lang="en-GB" smtClean="0"/>
              <a:t>09/06/2015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AFDA4B-9919-411A-9FCD-3D3676B6238C}" type="slidenum">
              <a:rPr lang="en-GB" smtClean="0"/>
              <a:t>‹#›</a:t>
            </a:fld>
            <a:endParaRPr lang="en-GB"/>
          </a:p>
        </p:txBody>
      </p:sp>
    </p:spTree>
    <p:extLst>
      <p:ext uri="{BB962C8B-B14F-4D97-AF65-F5344CB8AC3E}">
        <p14:creationId xmlns:p14="http://schemas.microsoft.com/office/powerpoint/2010/main" val="1395528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D0DCE02-643A-4E92-90AE-585C291417F9}" type="datetimeFigureOut">
              <a:rPr lang="en-GB" smtClean="0"/>
              <a:t>09/06/2015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AFDA4B-9919-411A-9FCD-3D3676B6238C}" type="slidenum">
              <a:rPr lang="en-GB" smtClean="0"/>
              <a:t>‹#›</a:t>
            </a:fld>
            <a:endParaRPr lang="en-GB"/>
          </a:p>
        </p:txBody>
      </p:sp>
    </p:spTree>
    <p:extLst>
      <p:ext uri="{BB962C8B-B14F-4D97-AF65-F5344CB8AC3E}">
        <p14:creationId xmlns:p14="http://schemas.microsoft.com/office/powerpoint/2010/main" val="2540547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0DCE02-643A-4E92-90AE-585C291417F9}" type="datetimeFigureOut">
              <a:rPr lang="en-GB" smtClean="0"/>
              <a:t>09/06/2015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AFDA4B-9919-411A-9FCD-3D3676B6238C}" type="slidenum">
              <a:rPr lang="en-GB" smtClean="0"/>
              <a:t>‹#›</a:t>
            </a:fld>
            <a:endParaRPr lang="en-GB"/>
          </a:p>
        </p:txBody>
      </p:sp>
    </p:spTree>
    <p:extLst>
      <p:ext uri="{BB962C8B-B14F-4D97-AF65-F5344CB8AC3E}">
        <p14:creationId xmlns:p14="http://schemas.microsoft.com/office/powerpoint/2010/main" val="666684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D0DCE02-643A-4E92-90AE-585C291417F9}" type="datetimeFigureOut">
              <a:rPr lang="en-GB" smtClean="0"/>
              <a:t>09/06/2015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AFDA4B-9919-411A-9FCD-3D3676B6238C}" type="slidenum">
              <a:rPr lang="en-GB" smtClean="0"/>
              <a:t>‹#›</a:t>
            </a:fld>
            <a:endParaRPr lang="en-GB"/>
          </a:p>
        </p:txBody>
      </p:sp>
    </p:spTree>
    <p:extLst>
      <p:ext uri="{BB962C8B-B14F-4D97-AF65-F5344CB8AC3E}">
        <p14:creationId xmlns:p14="http://schemas.microsoft.com/office/powerpoint/2010/main" val="2881694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D0DCE02-643A-4E92-90AE-585C291417F9}" type="datetimeFigureOut">
              <a:rPr lang="en-GB" smtClean="0"/>
              <a:t>09/06/2015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1AFDA4B-9919-411A-9FCD-3D3676B6238C}" type="slidenum">
              <a:rPr lang="en-GB" smtClean="0"/>
              <a:t>‹#›</a:t>
            </a:fld>
            <a:endParaRPr lang="en-GB"/>
          </a:p>
        </p:txBody>
      </p:sp>
    </p:spTree>
    <p:extLst>
      <p:ext uri="{BB962C8B-B14F-4D97-AF65-F5344CB8AC3E}">
        <p14:creationId xmlns:p14="http://schemas.microsoft.com/office/powerpoint/2010/main" val="3895011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D0DCE02-643A-4E92-90AE-585C291417F9}" type="datetimeFigureOut">
              <a:rPr lang="en-GB" smtClean="0"/>
              <a:t>09/06/2015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1AFDA4B-9919-411A-9FCD-3D3676B6238C}" type="slidenum">
              <a:rPr lang="en-GB" smtClean="0"/>
              <a:t>‹#›</a:t>
            </a:fld>
            <a:endParaRPr lang="en-GB"/>
          </a:p>
        </p:txBody>
      </p:sp>
    </p:spTree>
    <p:extLst>
      <p:ext uri="{BB962C8B-B14F-4D97-AF65-F5344CB8AC3E}">
        <p14:creationId xmlns:p14="http://schemas.microsoft.com/office/powerpoint/2010/main" val="2322682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0DCE02-643A-4E92-90AE-585C291417F9}" type="datetimeFigureOut">
              <a:rPr lang="en-GB" smtClean="0"/>
              <a:t>09/06/2015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1AFDA4B-9919-411A-9FCD-3D3676B6238C}" type="slidenum">
              <a:rPr lang="en-GB" smtClean="0"/>
              <a:t>‹#›</a:t>
            </a:fld>
            <a:endParaRPr lang="en-GB"/>
          </a:p>
        </p:txBody>
      </p:sp>
    </p:spTree>
    <p:extLst>
      <p:ext uri="{BB962C8B-B14F-4D97-AF65-F5344CB8AC3E}">
        <p14:creationId xmlns:p14="http://schemas.microsoft.com/office/powerpoint/2010/main" val="3962631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0DCE02-643A-4E92-90AE-585C291417F9}" type="datetimeFigureOut">
              <a:rPr lang="en-GB" smtClean="0"/>
              <a:t>09/06/2015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AFDA4B-9919-411A-9FCD-3D3676B6238C}" type="slidenum">
              <a:rPr lang="en-GB" smtClean="0"/>
              <a:t>‹#›</a:t>
            </a:fld>
            <a:endParaRPr lang="en-GB"/>
          </a:p>
        </p:txBody>
      </p:sp>
    </p:spTree>
    <p:extLst>
      <p:ext uri="{BB962C8B-B14F-4D97-AF65-F5344CB8AC3E}">
        <p14:creationId xmlns:p14="http://schemas.microsoft.com/office/powerpoint/2010/main" val="431677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0DCE02-643A-4E92-90AE-585C291417F9}" type="datetimeFigureOut">
              <a:rPr lang="en-GB" smtClean="0"/>
              <a:t>09/06/2015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AFDA4B-9919-411A-9FCD-3D3676B6238C}" type="slidenum">
              <a:rPr lang="en-GB" smtClean="0"/>
              <a:t>‹#›</a:t>
            </a:fld>
            <a:endParaRPr lang="en-GB"/>
          </a:p>
        </p:txBody>
      </p:sp>
    </p:spTree>
    <p:extLst>
      <p:ext uri="{BB962C8B-B14F-4D97-AF65-F5344CB8AC3E}">
        <p14:creationId xmlns:p14="http://schemas.microsoft.com/office/powerpoint/2010/main" val="2766318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0DCE02-643A-4E92-90AE-585C291417F9}" type="datetimeFigureOut">
              <a:rPr lang="en-GB" smtClean="0"/>
              <a:t>09/06/2015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AFDA4B-9919-411A-9FCD-3D3676B6238C}" type="slidenum">
              <a:rPr lang="en-GB" smtClean="0"/>
              <a:t>‹#›</a:t>
            </a:fld>
            <a:endParaRPr lang="en-GB"/>
          </a:p>
        </p:txBody>
      </p:sp>
    </p:spTree>
    <p:extLst>
      <p:ext uri="{BB962C8B-B14F-4D97-AF65-F5344CB8AC3E}">
        <p14:creationId xmlns:p14="http://schemas.microsoft.com/office/powerpoint/2010/main" val="20787023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8636"/>
            <a:ext cx="8229600" cy="952092"/>
          </a:xfrm>
        </p:spPr>
        <p:txBody>
          <a:bodyPr>
            <a:noAutofit/>
          </a:bodyPr>
          <a:lstStyle/>
          <a:p>
            <a:r>
              <a:rPr lang="en-GB" sz="3200" dirty="0" smtClean="0"/>
              <a:t>Y11’s trip to Italy: extracting essential oils and testing their effectiveness</a:t>
            </a:r>
            <a:endParaRPr lang="en-GB" sz="3200"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927648"/>
            <a:ext cx="4824536" cy="5960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p:nvPr/>
        </p:nvCxnSpPr>
        <p:spPr>
          <a:xfrm flipH="1">
            <a:off x="4860032" y="1916832"/>
            <a:ext cx="2520280" cy="115212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351319" y="1373452"/>
            <a:ext cx="1440160" cy="923330"/>
          </a:xfrm>
          <a:prstGeom prst="rect">
            <a:avLst/>
          </a:prstGeom>
          <a:noFill/>
        </p:spPr>
        <p:txBody>
          <a:bodyPr wrap="square" rtlCol="0">
            <a:spAutoFit/>
          </a:bodyPr>
          <a:lstStyle/>
          <a:p>
            <a:r>
              <a:rPr lang="en-GB" dirty="0" smtClean="0"/>
              <a:t>Galileo Galilei school, </a:t>
            </a:r>
            <a:r>
              <a:rPr lang="en-GB" dirty="0" err="1" smtClean="0"/>
              <a:t>Jesi</a:t>
            </a:r>
            <a:r>
              <a:rPr lang="en-GB" dirty="0"/>
              <a:t>.</a:t>
            </a:r>
          </a:p>
        </p:txBody>
      </p:sp>
    </p:spTree>
    <p:extLst>
      <p:ext uri="{BB962C8B-B14F-4D97-AF65-F5344CB8AC3E}">
        <p14:creationId xmlns:p14="http://schemas.microsoft.com/office/powerpoint/2010/main" val="2711744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Step 1 Collecting the plants</a:t>
            </a:r>
            <a:endParaRPr lang="en-GB" dirty="0"/>
          </a:p>
        </p:txBody>
      </p:sp>
      <p:sp>
        <p:nvSpPr>
          <p:cNvPr id="3" name="Content Placeholder 2"/>
          <p:cNvSpPr>
            <a:spLocks noGrp="1"/>
          </p:cNvSpPr>
          <p:nvPr>
            <p:ph idx="1"/>
          </p:nvPr>
        </p:nvSpPr>
        <p:spPr>
          <a:xfrm>
            <a:off x="457200" y="1600201"/>
            <a:ext cx="8229600" cy="1252736"/>
          </a:xfrm>
        </p:spPr>
        <p:txBody>
          <a:bodyPr>
            <a:noAutofit/>
          </a:bodyPr>
          <a:lstStyle/>
          <a:p>
            <a:pPr marL="0" indent="0">
              <a:buNone/>
            </a:pPr>
            <a:r>
              <a:rPr lang="en-GB" dirty="0" smtClean="0"/>
              <a:t>1 – We went outside to pick the plants and removed their leaves.</a:t>
            </a:r>
            <a:endParaRPr lang="en-GB"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3928" y="3076276"/>
            <a:ext cx="5063134" cy="3781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4007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49896" y="188640"/>
            <a:ext cx="6444208" cy="1152128"/>
          </a:xfrm>
        </p:spPr>
        <p:txBody>
          <a:bodyPr>
            <a:normAutofit/>
          </a:bodyPr>
          <a:lstStyle/>
          <a:p>
            <a:r>
              <a:rPr lang="en-GB" dirty="0" smtClean="0"/>
              <a:t>Step 2 Extracting the Oils</a:t>
            </a:r>
            <a:endParaRPr lang="en-GB" dirty="0"/>
          </a:p>
        </p:txBody>
      </p:sp>
      <p:sp>
        <p:nvSpPr>
          <p:cNvPr id="4" name="TextBox 3"/>
          <p:cNvSpPr txBox="1"/>
          <p:nvPr/>
        </p:nvSpPr>
        <p:spPr>
          <a:xfrm>
            <a:off x="0" y="980728"/>
            <a:ext cx="8604448" cy="5509200"/>
          </a:xfrm>
          <a:prstGeom prst="rect">
            <a:avLst/>
          </a:prstGeom>
          <a:noFill/>
        </p:spPr>
        <p:txBody>
          <a:bodyPr wrap="square" rtlCol="0">
            <a:spAutoFit/>
          </a:bodyPr>
          <a:lstStyle/>
          <a:p>
            <a:r>
              <a:rPr lang="en-GB" sz="3200" dirty="0" smtClean="0"/>
              <a:t>1 – Set up equipment</a:t>
            </a:r>
          </a:p>
          <a:p>
            <a:r>
              <a:rPr lang="en-GB" sz="3200" dirty="0" smtClean="0"/>
              <a:t>2 – Tear plant leaves and put them into the round </a:t>
            </a:r>
            <a:r>
              <a:rPr lang="en-GB" sz="3200" dirty="0"/>
              <a:t> </a:t>
            </a:r>
            <a:r>
              <a:rPr lang="en-GB" sz="3200" dirty="0" smtClean="0"/>
              <a:t>   	bottomed flask</a:t>
            </a:r>
          </a:p>
          <a:p>
            <a:r>
              <a:rPr lang="en-GB" sz="3200" dirty="0" smtClean="0"/>
              <a:t>3 – Turn the Bunsen burner onto a roaring flame</a:t>
            </a:r>
          </a:p>
          <a:p>
            <a:r>
              <a:rPr lang="en-GB" sz="3200" dirty="0" smtClean="0"/>
              <a:t>4 – Turn the water on and allow water to flow into     	the distilling tube</a:t>
            </a:r>
          </a:p>
          <a:p>
            <a:r>
              <a:rPr lang="en-GB" sz="3200" dirty="0" smtClean="0"/>
              <a:t>5 – Leave the Bunsen to burn </a:t>
            </a:r>
          </a:p>
          <a:p>
            <a:r>
              <a:rPr lang="en-GB" sz="3200" dirty="0" smtClean="0"/>
              <a:t>      and heat the plant oil</a:t>
            </a:r>
          </a:p>
          <a:p>
            <a:r>
              <a:rPr lang="en-GB" sz="3200" dirty="0" smtClean="0"/>
              <a:t>6 – Collect the plant oils in a</a:t>
            </a:r>
          </a:p>
          <a:p>
            <a:r>
              <a:rPr lang="en-GB" sz="3200" dirty="0" smtClean="0"/>
              <a:t>       beaker at the end of the</a:t>
            </a:r>
          </a:p>
          <a:p>
            <a:r>
              <a:rPr lang="en-GB" sz="3200" dirty="0" smtClean="0"/>
              <a:t>       distilling  column </a:t>
            </a:r>
            <a:endParaRPr lang="en-GB" sz="3200"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3854185"/>
            <a:ext cx="4020794" cy="3003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1465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Step 3 Testing effectiveness of oils</a:t>
            </a:r>
            <a:endParaRPr lang="en-GB" dirty="0"/>
          </a:p>
        </p:txBody>
      </p:sp>
      <p:sp>
        <p:nvSpPr>
          <p:cNvPr id="3" name="Content Placeholder 2"/>
          <p:cNvSpPr>
            <a:spLocks noGrp="1"/>
          </p:cNvSpPr>
          <p:nvPr>
            <p:ph idx="1"/>
          </p:nvPr>
        </p:nvSpPr>
        <p:spPr>
          <a:xfrm>
            <a:off x="179512" y="1340768"/>
            <a:ext cx="8784976" cy="5112568"/>
          </a:xfrm>
        </p:spPr>
        <p:txBody>
          <a:bodyPr>
            <a:normAutofit fontScale="92500"/>
          </a:bodyPr>
          <a:lstStyle/>
          <a:p>
            <a:pPr marL="0" indent="0">
              <a:buNone/>
            </a:pPr>
            <a:r>
              <a:rPr lang="en-GB" dirty="0" smtClean="0"/>
              <a:t>1 – We made our own agar – being sure not to allow any contamination  (shown on next slide)</a:t>
            </a:r>
          </a:p>
          <a:p>
            <a:pPr marL="0" indent="0">
              <a:buNone/>
            </a:pPr>
            <a:r>
              <a:rPr lang="en-GB" dirty="0" smtClean="0"/>
              <a:t>2 – We smeared the bacteria across the agar jelly and placed disks containing the essential oils onto the agar.</a:t>
            </a:r>
          </a:p>
          <a:p>
            <a:pPr marL="0" indent="0">
              <a:buNone/>
            </a:pPr>
            <a:r>
              <a:rPr lang="en-GB" dirty="0" smtClean="0"/>
              <a:t>3 – We sealed the petri dish, ensuring no contamination reached the agar</a:t>
            </a:r>
          </a:p>
          <a:p>
            <a:pPr marL="0" indent="0">
              <a:buNone/>
            </a:pPr>
            <a:r>
              <a:rPr lang="en-GB" dirty="0" smtClean="0"/>
              <a:t>4 – We left the agar jelly and plant oil in an incubator and allowed bacteria to grow</a:t>
            </a:r>
          </a:p>
          <a:p>
            <a:pPr marL="0" indent="0">
              <a:buNone/>
            </a:pPr>
            <a:r>
              <a:rPr lang="en-GB" dirty="0" smtClean="0"/>
              <a:t>5 – We compared the different plant oils by seeing which disk had the least bacterial growth around it</a:t>
            </a:r>
            <a:endParaRPr lang="en-GB" dirty="0"/>
          </a:p>
        </p:txBody>
      </p:sp>
    </p:spTree>
    <p:extLst>
      <p:ext uri="{BB962C8B-B14F-4D97-AF65-F5344CB8AC3E}">
        <p14:creationId xmlns:p14="http://schemas.microsoft.com/office/powerpoint/2010/main" val="3714261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266"/>
            <a:ext cx="8229600" cy="1143000"/>
          </a:xfrm>
        </p:spPr>
        <p:txBody>
          <a:bodyPr/>
          <a:lstStyle/>
          <a:p>
            <a:r>
              <a:rPr lang="en-GB" dirty="0" smtClean="0"/>
              <a:t>Making agar</a:t>
            </a:r>
            <a:endParaRPr lang="en-GB" dirty="0"/>
          </a:p>
        </p:txBody>
      </p:sp>
      <p:pic>
        <p:nvPicPr>
          <p:cNvPr id="4"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7671" t="12827" b="4489"/>
          <a:stretch/>
        </p:blipFill>
        <p:spPr bwMode="auto">
          <a:xfrm>
            <a:off x="323528" y="908720"/>
            <a:ext cx="8642920" cy="5805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5993" y="3455516"/>
            <a:ext cx="4579371" cy="3421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8055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r>
              <a:rPr lang="en-GB" dirty="0" smtClean="0"/>
              <a:t>Growing bacteria</a:t>
            </a:r>
            <a:endParaRPr lang="en-GB" dirty="0"/>
          </a:p>
        </p:txBody>
      </p:sp>
      <p:pic>
        <p:nvPicPr>
          <p:cNvPr id="3074"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t="15160" b="6635"/>
          <a:stretch/>
        </p:blipFill>
        <p:spPr bwMode="auto">
          <a:xfrm>
            <a:off x="-1" y="1011382"/>
            <a:ext cx="9188519" cy="5389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9101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 </a:t>
            </a:r>
            <a:endParaRPr lang="en-GB" dirty="0"/>
          </a:p>
        </p:txBody>
      </p:sp>
      <p:pic>
        <p:nvPicPr>
          <p:cNvPr id="2050"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t="9383" b="28324"/>
          <a:stretch/>
        </p:blipFill>
        <p:spPr bwMode="auto">
          <a:xfrm>
            <a:off x="1590695" y="1075183"/>
            <a:ext cx="6034617" cy="281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51520" y="3861048"/>
            <a:ext cx="8712968" cy="2554545"/>
          </a:xfrm>
          <a:prstGeom prst="rect">
            <a:avLst/>
          </a:prstGeom>
          <a:noFill/>
        </p:spPr>
        <p:txBody>
          <a:bodyPr wrap="square" rtlCol="0">
            <a:spAutoFit/>
          </a:bodyPr>
          <a:lstStyle/>
          <a:p>
            <a:r>
              <a:rPr lang="en-GB" sz="3200" dirty="0" smtClean="0"/>
              <a:t>The plant extracts zone of inhibition was greater than the zone of inhibition of the antiseptic, with the exception of eucalyptus. Therefore, plant extracts are better for treating bacterial infections caused by </a:t>
            </a:r>
            <a:r>
              <a:rPr lang="en-GB" sz="3200" i="1" dirty="0" err="1" smtClean="0"/>
              <a:t>s.aureus</a:t>
            </a:r>
            <a:r>
              <a:rPr lang="en-GB" sz="3200" dirty="0" smtClean="0"/>
              <a:t> than the antiseptic.</a:t>
            </a:r>
            <a:endParaRPr lang="en-GB" sz="3200" dirty="0"/>
          </a:p>
        </p:txBody>
      </p:sp>
    </p:spTree>
    <p:extLst>
      <p:ext uri="{BB962C8B-B14F-4D97-AF65-F5344CB8AC3E}">
        <p14:creationId xmlns:p14="http://schemas.microsoft.com/office/powerpoint/2010/main" val="13331993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TotalTime>
  <Words>202</Words>
  <Application>Microsoft Office PowerPoint</Application>
  <PresentationFormat>On-screen Show (4:3)</PresentationFormat>
  <Paragraphs>24</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Y11’s trip to Italy: extracting essential oils and testing their effectiveness</vt:lpstr>
      <vt:lpstr>Step 1 Collecting the plants</vt:lpstr>
      <vt:lpstr>Step 2 Extracting the Oils</vt:lpstr>
      <vt:lpstr>Step 3 Testing effectiveness of oils</vt:lpstr>
      <vt:lpstr>Making agar</vt:lpstr>
      <vt:lpstr>Growing bacteria</vt:lpstr>
      <vt:lpstr>Results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Step 1 Collecting the plants</dc:title>
  <dc:creator>User</dc:creator>
  <cp:lastModifiedBy>User</cp:lastModifiedBy>
  <cp:revision>7</cp:revision>
  <dcterms:created xsi:type="dcterms:W3CDTF">2015-06-02T07:45:03Z</dcterms:created>
  <dcterms:modified xsi:type="dcterms:W3CDTF">2015-06-09T13:53:27Z</dcterms:modified>
</cp:coreProperties>
</file>